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ompt Medium"/>
      <p:regular r:id="rId15"/>
    </p:embeddedFon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Mukta Light"/>
      <p:regular r:id="rId19"/>
    </p:embeddedFont>
    <p:embeddedFont>
      <p:font typeface="Mukt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Smart Shopping Cart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Revolutionizing the retail experience with RFID technology.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0544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Agenda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8499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System Overview: RFID-based item management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663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Adding and Removing Items: Streamlined process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477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Billing and Checkout: Automated finalization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291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Technical Considerations: Bluetooth module alternative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15716"/>
            <a:ext cx="807553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RFID-Based Item Management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952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system utilizes 3-4 RFID tags, each representing a different item, to track products in the shopping cart.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107775"/>
            <a:ext cx="4136231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5" name="Shape 3"/>
          <p:cNvSpPr/>
          <p:nvPr/>
        </p:nvSpPr>
        <p:spPr>
          <a:xfrm>
            <a:off x="2561868" y="376797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4038" y="3953113"/>
            <a:ext cx="296228" cy="37028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333" y="47554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Item Tags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141333" y="5246489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product has a unique RFID tag.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7084" y="4107775"/>
            <a:ext cx="4136231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0" name="Shape 7"/>
          <p:cNvSpPr/>
          <p:nvPr/>
        </p:nvSpPr>
        <p:spPr>
          <a:xfrm>
            <a:off x="6944916" y="376797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86" y="3953113"/>
            <a:ext cx="296228" cy="37028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24381" y="47554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RFID Reader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524381" y="5246489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module in the cart scans tags.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9630132" y="4107775"/>
            <a:ext cx="4136231" cy="121920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5" name="Shape 11"/>
          <p:cNvSpPr/>
          <p:nvPr/>
        </p:nvSpPr>
        <p:spPr>
          <a:xfrm>
            <a:off x="11327963" y="376797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A95B95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134" y="3953113"/>
            <a:ext cx="296228" cy="37028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07429" y="47554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Log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907429" y="5246489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Items are added to a digital log.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5123259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Adding Items to Cart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add an item, simply tap its RFID tag on the reader module.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2322552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Once scanned, place the item in the cart, and it will be automatically added to the customer's digital log.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521" y="1815941"/>
            <a:ext cx="6263878" cy="62638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6330315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Removing Items from Cart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621" y="1815941"/>
            <a:ext cx="6263878" cy="62638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4521" y="1765816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a customer wishes to remove an item, they must tap its RFID tag on the reader module again.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4521" y="2678906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action will automatically remove the item from their customer log.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7488"/>
            <a:ext cx="875145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Automated Billing and Checkout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8704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Once shopping is complete, the customer uses a dedicated "shopping card" to finalize their purchase.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659743"/>
            <a:ext cx="4300776" cy="9875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0853" y="48940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Shopping Card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5385078"/>
            <a:ext cx="38071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separate RFID card for billing.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12" y="3659743"/>
            <a:ext cx="4300776" cy="9875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11629" y="48940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Tap to Close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5411629" y="5385078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Tap the card on the reader to finalize the bill.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588" y="3659743"/>
            <a:ext cx="4300776" cy="9875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2404" y="48940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Bill Generated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9712404" y="5385078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bill based on customer log.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27359"/>
            <a:ext cx="66511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Technical Considerations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7834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have a contingency plan for potential issues with the L298 module.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456146"/>
            <a:ext cx="7415927" cy="3046095"/>
          </a:xfrm>
          <a:prstGeom prst="roundRect">
            <a:avLst>
              <a:gd name="adj" fmla="val 3404"/>
            </a:avLst>
          </a:prstGeom>
          <a:solidFill>
            <a:srgbClr val="02234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253" y="3783687"/>
            <a:ext cx="342900" cy="2743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86970" y="3764637"/>
            <a:ext cx="39595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Bluetooth Module Alternative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186970" y="4354354"/>
            <a:ext cx="633257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code can be modified to utilize the ESP32's built-in Bluetooth module.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186970" y="5366623"/>
            <a:ext cx="633257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would allow for communication via "Serial Bluetooth Terminal by Kai Morich" if needed.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05445"/>
            <a:ext cx="777597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Takeaways &amp; Next Steps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8499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RFID tags enable seamless item tracking.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2663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Automated add/remove and billing processes.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477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Bluetooth module provides a robust alternative for communication.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2291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Further testing and refinement of the system.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2025-07-18T05:11:06Z</dcterms:created>
  <dcterms:modified xsi:type="dcterms:W3CDTF">2025-07-18T05:11:06Z</dcterms:modified>
</cp:coreProperties>
</file>